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0" r:id="rId6"/>
    <p:sldId id="258" r:id="rId7"/>
    <p:sldId id="259" r:id="rId8"/>
    <p:sldId id="265" r:id="rId9"/>
    <p:sldId id="261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dy Vredegoor" userId="91fc0079-e4c9-43e5-8550-e3c1080d59fa" providerId="ADAL" clId="{E5EB67DC-4592-44B8-8531-D61F0DCF7577}"/>
    <pc:docChg chg="modSld">
      <pc:chgData name="Freddy Vredegoor" userId="91fc0079-e4c9-43e5-8550-e3c1080d59fa" providerId="ADAL" clId="{E5EB67DC-4592-44B8-8531-D61F0DCF7577}" dt="2024-03-07T13:01:32.829" v="1" actId="20577"/>
      <pc:docMkLst>
        <pc:docMk/>
      </pc:docMkLst>
      <pc:sldChg chg="modSp mod">
        <pc:chgData name="Freddy Vredegoor" userId="91fc0079-e4c9-43e5-8550-e3c1080d59fa" providerId="ADAL" clId="{E5EB67DC-4592-44B8-8531-D61F0DCF7577}" dt="2024-03-07T13:01:32.829" v="1" actId="20577"/>
        <pc:sldMkLst>
          <pc:docMk/>
          <pc:sldMk cId="2744856184" sldId="256"/>
        </pc:sldMkLst>
        <pc:spChg chg="mod">
          <ac:chgData name="Freddy Vredegoor" userId="91fc0079-e4c9-43e5-8550-e3c1080d59fa" providerId="ADAL" clId="{E5EB67DC-4592-44B8-8531-D61F0DCF7577}" dt="2024-03-07T13:01:32.829" v="1" actId="20577"/>
          <ac:spMkLst>
            <pc:docMk/>
            <pc:sldMk cId="2744856184" sldId="256"/>
            <ac:spMk id="3" creationId="{42CA30C7-D977-C106-5A4D-58A30AF9BD68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DA9BBD-002E-4D81-AB99-2ED5FE0C77B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A00CEBD-5A9D-490B-AD7D-4EFE67B73668}">
      <dgm:prSet/>
      <dgm:spPr/>
      <dgm:t>
        <a:bodyPr/>
        <a:lstStyle/>
        <a:p>
          <a:r>
            <a:rPr lang="nl-NL"/>
            <a:t>ADHD</a:t>
          </a:r>
          <a:endParaRPr lang="en-US"/>
        </a:p>
      </dgm:t>
    </dgm:pt>
    <dgm:pt modelId="{6A367FA3-D2F9-4F5D-B158-FD4930154E66}" type="parTrans" cxnId="{6F12A40B-C9A4-4354-81AC-F604DCFAE689}">
      <dgm:prSet/>
      <dgm:spPr/>
      <dgm:t>
        <a:bodyPr/>
        <a:lstStyle/>
        <a:p>
          <a:endParaRPr lang="en-US"/>
        </a:p>
      </dgm:t>
    </dgm:pt>
    <dgm:pt modelId="{48C9ECEC-F074-4842-B313-2D3AE6D36117}" type="sibTrans" cxnId="{6F12A40B-C9A4-4354-81AC-F604DCFAE689}">
      <dgm:prSet/>
      <dgm:spPr/>
      <dgm:t>
        <a:bodyPr/>
        <a:lstStyle/>
        <a:p>
          <a:endParaRPr lang="en-US"/>
        </a:p>
      </dgm:t>
    </dgm:pt>
    <dgm:pt modelId="{B2F0B5CE-0077-4A3A-8E95-01EF696B6C3D}">
      <dgm:prSet/>
      <dgm:spPr/>
      <dgm:t>
        <a:bodyPr/>
        <a:lstStyle/>
        <a:p>
          <a:r>
            <a:rPr lang="nl-NL"/>
            <a:t>ADD</a:t>
          </a:r>
          <a:endParaRPr lang="en-US"/>
        </a:p>
      </dgm:t>
    </dgm:pt>
    <dgm:pt modelId="{F62959C1-5A25-4E70-9073-ECFEF9D5F9A4}" type="parTrans" cxnId="{177F3212-0C9C-46CC-9E87-0C4F0E225629}">
      <dgm:prSet/>
      <dgm:spPr/>
      <dgm:t>
        <a:bodyPr/>
        <a:lstStyle/>
        <a:p>
          <a:endParaRPr lang="en-US"/>
        </a:p>
      </dgm:t>
    </dgm:pt>
    <dgm:pt modelId="{DD66A5F8-7858-456D-8713-64B6D9D7F982}" type="sibTrans" cxnId="{177F3212-0C9C-46CC-9E87-0C4F0E225629}">
      <dgm:prSet/>
      <dgm:spPr/>
      <dgm:t>
        <a:bodyPr/>
        <a:lstStyle/>
        <a:p>
          <a:endParaRPr lang="en-US"/>
        </a:p>
      </dgm:t>
    </dgm:pt>
    <dgm:pt modelId="{30B1213C-2B29-420A-8E8B-7B0BE6C57EF6}" type="pres">
      <dgm:prSet presAssocID="{1FDA9BBD-002E-4D81-AB99-2ED5FE0C77B6}" presName="diagram" presStyleCnt="0">
        <dgm:presLayoutVars>
          <dgm:dir/>
          <dgm:resizeHandles val="exact"/>
        </dgm:presLayoutVars>
      </dgm:prSet>
      <dgm:spPr/>
    </dgm:pt>
    <dgm:pt modelId="{17A1C0A2-6554-44D0-B5E7-67FD5FAE41F6}" type="pres">
      <dgm:prSet presAssocID="{AA00CEBD-5A9D-490B-AD7D-4EFE67B73668}" presName="node" presStyleLbl="node1" presStyleIdx="0" presStyleCnt="2">
        <dgm:presLayoutVars>
          <dgm:bulletEnabled val="1"/>
        </dgm:presLayoutVars>
      </dgm:prSet>
      <dgm:spPr/>
    </dgm:pt>
    <dgm:pt modelId="{16E33496-F960-44A7-A183-E902D04FEA43}" type="pres">
      <dgm:prSet presAssocID="{48C9ECEC-F074-4842-B313-2D3AE6D36117}" presName="sibTrans" presStyleCnt="0"/>
      <dgm:spPr/>
    </dgm:pt>
    <dgm:pt modelId="{EE12B689-D1C6-43FC-A4BA-68799F2763C4}" type="pres">
      <dgm:prSet presAssocID="{B2F0B5CE-0077-4A3A-8E95-01EF696B6C3D}" presName="node" presStyleLbl="node1" presStyleIdx="1" presStyleCnt="2">
        <dgm:presLayoutVars>
          <dgm:bulletEnabled val="1"/>
        </dgm:presLayoutVars>
      </dgm:prSet>
      <dgm:spPr/>
    </dgm:pt>
  </dgm:ptLst>
  <dgm:cxnLst>
    <dgm:cxn modelId="{6F12A40B-C9A4-4354-81AC-F604DCFAE689}" srcId="{1FDA9BBD-002E-4D81-AB99-2ED5FE0C77B6}" destId="{AA00CEBD-5A9D-490B-AD7D-4EFE67B73668}" srcOrd="0" destOrd="0" parTransId="{6A367FA3-D2F9-4F5D-B158-FD4930154E66}" sibTransId="{48C9ECEC-F074-4842-B313-2D3AE6D36117}"/>
    <dgm:cxn modelId="{177F3212-0C9C-46CC-9E87-0C4F0E225629}" srcId="{1FDA9BBD-002E-4D81-AB99-2ED5FE0C77B6}" destId="{B2F0B5CE-0077-4A3A-8E95-01EF696B6C3D}" srcOrd="1" destOrd="0" parTransId="{F62959C1-5A25-4E70-9073-ECFEF9D5F9A4}" sibTransId="{DD66A5F8-7858-456D-8713-64B6D9D7F982}"/>
    <dgm:cxn modelId="{016E734A-ABA6-4A33-AFD2-24FE8747586A}" type="presOf" srcId="{B2F0B5CE-0077-4A3A-8E95-01EF696B6C3D}" destId="{EE12B689-D1C6-43FC-A4BA-68799F2763C4}" srcOrd="0" destOrd="0" presId="urn:microsoft.com/office/officeart/2005/8/layout/default"/>
    <dgm:cxn modelId="{F610F9A6-56B0-486E-8244-1738B6AFEEB4}" type="presOf" srcId="{AA00CEBD-5A9D-490B-AD7D-4EFE67B73668}" destId="{17A1C0A2-6554-44D0-B5E7-67FD5FAE41F6}" srcOrd="0" destOrd="0" presId="urn:microsoft.com/office/officeart/2005/8/layout/default"/>
    <dgm:cxn modelId="{37AA41D9-4EBA-4DC7-BD07-A1AD7D275B90}" type="presOf" srcId="{1FDA9BBD-002E-4D81-AB99-2ED5FE0C77B6}" destId="{30B1213C-2B29-420A-8E8B-7B0BE6C57EF6}" srcOrd="0" destOrd="0" presId="urn:microsoft.com/office/officeart/2005/8/layout/default"/>
    <dgm:cxn modelId="{FB0FFD52-DC01-4A69-900C-312B76DCDDD8}" type="presParOf" srcId="{30B1213C-2B29-420A-8E8B-7B0BE6C57EF6}" destId="{17A1C0A2-6554-44D0-B5E7-67FD5FAE41F6}" srcOrd="0" destOrd="0" presId="urn:microsoft.com/office/officeart/2005/8/layout/default"/>
    <dgm:cxn modelId="{09BA64EA-6AB6-4C2A-9816-CB87C1E16364}" type="presParOf" srcId="{30B1213C-2B29-420A-8E8B-7B0BE6C57EF6}" destId="{16E33496-F960-44A7-A183-E902D04FEA43}" srcOrd="1" destOrd="0" presId="urn:microsoft.com/office/officeart/2005/8/layout/default"/>
    <dgm:cxn modelId="{1B7BB0AC-DE43-4656-82BF-6B7B553C4982}" type="presParOf" srcId="{30B1213C-2B29-420A-8E8B-7B0BE6C57EF6}" destId="{EE12B689-D1C6-43FC-A4BA-68799F2763C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CB15DD-E53A-427E-8E3B-BA187F09476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9FB9090-B65C-4685-8E19-BA319634C13B}">
      <dgm:prSet/>
      <dgm:spPr/>
      <dgm:t>
        <a:bodyPr/>
        <a:lstStyle/>
        <a:p>
          <a:pPr>
            <a:defRPr cap="all"/>
          </a:pPr>
          <a:r>
            <a:rPr lang="nl-NL"/>
            <a:t>Maak aantekeningen.</a:t>
          </a:r>
          <a:endParaRPr lang="en-US"/>
        </a:p>
      </dgm:t>
    </dgm:pt>
    <dgm:pt modelId="{921AE6D4-E8FE-48EB-BD84-B1B25E57092C}" type="parTrans" cxnId="{9D5A9089-6878-40EB-A8E3-BF58C8D64A02}">
      <dgm:prSet/>
      <dgm:spPr/>
      <dgm:t>
        <a:bodyPr/>
        <a:lstStyle/>
        <a:p>
          <a:endParaRPr lang="en-US"/>
        </a:p>
      </dgm:t>
    </dgm:pt>
    <dgm:pt modelId="{0181AD74-C0E1-4A98-A5CE-8838B283E062}" type="sibTrans" cxnId="{9D5A9089-6878-40EB-A8E3-BF58C8D64A02}">
      <dgm:prSet/>
      <dgm:spPr/>
      <dgm:t>
        <a:bodyPr/>
        <a:lstStyle/>
        <a:p>
          <a:endParaRPr lang="en-US"/>
        </a:p>
      </dgm:t>
    </dgm:pt>
    <dgm:pt modelId="{62867E50-04B3-45E8-8439-2B4C455177BC}">
      <dgm:prSet/>
      <dgm:spPr/>
      <dgm:t>
        <a:bodyPr/>
        <a:lstStyle/>
        <a:p>
          <a:pPr>
            <a:defRPr cap="all"/>
          </a:pPr>
          <a:r>
            <a:rPr lang="nl-NL"/>
            <a:t>Vragen over de verschillende stoornissen komen op de toets</a:t>
          </a:r>
          <a:endParaRPr lang="en-US"/>
        </a:p>
      </dgm:t>
    </dgm:pt>
    <dgm:pt modelId="{D41A5AE8-9C81-4B69-AFB2-E1551AA577BC}" type="parTrans" cxnId="{B5D6F6B2-3DAA-4D74-864F-8DA2181A7AE4}">
      <dgm:prSet/>
      <dgm:spPr/>
      <dgm:t>
        <a:bodyPr/>
        <a:lstStyle/>
        <a:p>
          <a:endParaRPr lang="en-US"/>
        </a:p>
      </dgm:t>
    </dgm:pt>
    <dgm:pt modelId="{4AF24005-AEEB-4C8E-92F5-08655B961A5A}" type="sibTrans" cxnId="{B5D6F6B2-3DAA-4D74-864F-8DA2181A7AE4}">
      <dgm:prSet/>
      <dgm:spPr/>
      <dgm:t>
        <a:bodyPr/>
        <a:lstStyle/>
        <a:p>
          <a:endParaRPr lang="en-US"/>
        </a:p>
      </dgm:t>
    </dgm:pt>
    <dgm:pt modelId="{620EDB6F-B027-4BE6-A522-925706C2B9FD}" type="pres">
      <dgm:prSet presAssocID="{3ECB15DD-E53A-427E-8E3B-BA187F094769}" presName="root" presStyleCnt="0">
        <dgm:presLayoutVars>
          <dgm:dir/>
          <dgm:resizeHandles val="exact"/>
        </dgm:presLayoutVars>
      </dgm:prSet>
      <dgm:spPr/>
    </dgm:pt>
    <dgm:pt modelId="{D6B52397-7740-4F18-AA60-8EE45122A387}" type="pres">
      <dgm:prSet presAssocID="{19FB9090-B65C-4685-8E19-BA319634C13B}" presName="compNode" presStyleCnt="0"/>
      <dgm:spPr/>
    </dgm:pt>
    <dgm:pt modelId="{CD19692A-D9B5-4408-A564-ECA2A535A426}" type="pres">
      <dgm:prSet presAssocID="{19FB9090-B65C-4685-8E19-BA319634C13B}" presName="iconBgRect" presStyleLbl="bgShp" presStyleIdx="0" presStyleCnt="2"/>
      <dgm:spPr/>
    </dgm:pt>
    <dgm:pt modelId="{B82F69BF-69FF-4677-8043-1F44B5667D88}" type="pres">
      <dgm:prSet presAssocID="{19FB9090-B65C-4685-8E19-BA319634C13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4BFF53D5-EC80-4650-BFD1-35A515AE1DE3}" type="pres">
      <dgm:prSet presAssocID="{19FB9090-B65C-4685-8E19-BA319634C13B}" presName="spaceRect" presStyleCnt="0"/>
      <dgm:spPr/>
    </dgm:pt>
    <dgm:pt modelId="{A2F7A2A5-0187-459C-B3B2-84C87E01411A}" type="pres">
      <dgm:prSet presAssocID="{19FB9090-B65C-4685-8E19-BA319634C13B}" presName="textRect" presStyleLbl="revTx" presStyleIdx="0" presStyleCnt="2">
        <dgm:presLayoutVars>
          <dgm:chMax val="1"/>
          <dgm:chPref val="1"/>
        </dgm:presLayoutVars>
      </dgm:prSet>
      <dgm:spPr/>
    </dgm:pt>
    <dgm:pt modelId="{92C9D220-5D3F-4C24-B729-3C71ADA671B2}" type="pres">
      <dgm:prSet presAssocID="{0181AD74-C0E1-4A98-A5CE-8838B283E062}" presName="sibTrans" presStyleCnt="0"/>
      <dgm:spPr/>
    </dgm:pt>
    <dgm:pt modelId="{D40F49ED-2980-4024-8CAC-F6DFDBA3A3FB}" type="pres">
      <dgm:prSet presAssocID="{62867E50-04B3-45E8-8439-2B4C455177BC}" presName="compNode" presStyleCnt="0"/>
      <dgm:spPr/>
    </dgm:pt>
    <dgm:pt modelId="{D65403E1-670F-4FF0-B797-FB4FFDA8BED8}" type="pres">
      <dgm:prSet presAssocID="{62867E50-04B3-45E8-8439-2B4C455177BC}" presName="iconBgRect" presStyleLbl="bgShp" presStyleIdx="1" presStyleCnt="2"/>
      <dgm:spPr/>
    </dgm:pt>
    <dgm:pt modelId="{D6769739-89B1-40BA-BC8A-2B925EDF3EEE}" type="pres">
      <dgm:prSet presAssocID="{62867E50-04B3-45E8-8439-2B4C455177B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EF500E4D-A15D-4A60-B3C5-E357ABE15742}" type="pres">
      <dgm:prSet presAssocID="{62867E50-04B3-45E8-8439-2B4C455177BC}" presName="spaceRect" presStyleCnt="0"/>
      <dgm:spPr/>
    </dgm:pt>
    <dgm:pt modelId="{3DC713B8-D093-488D-9EA1-7B6AEF378E5B}" type="pres">
      <dgm:prSet presAssocID="{62867E50-04B3-45E8-8439-2B4C455177B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1D46615E-80CF-4276-89DF-74C87699BAC4}" type="presOf" srcId="{19FB9090-B65C-4685-8E19-BA319634C13B}" destId="{A2F7A2A5-0187-459C-B3B2-84C87E01411A}" srcOrd="0" destOrd="0" presId="urn:microsoft.com/office/officeart/2018/5/layout/IconCircleLabelList"/>
    <dgm:cxn modelId="{9D5A9089-6878-40EB-A8E3-BF58C8D64A02}" srcId="{3ECB15DD-E53A-427E-8E3B-BA187F094769}" destId="{19FB9090-B65C-4685-8E19-BA319634C13B}" srcOrd="0" destOrd="0" parTransId="{921AE6D4-E8FE-48EB-BD84-B1B25E57092C}" sibTransId="{0181AD74-C0E1-4A98-A5CE-8838B283E062}"/>
    <dgm:cxn modelId="{8E0913A5-77E1-4FB5-83FE-79164DA86DAD}" type="presOf" srcId="{62867E50-04B3-45E8-8439-2B4C455177BC}" destId="{3DC713B8-D093-488D-9EA1-7B6AEF378E5B}" srcOrd="0" destOrd="0" presId="urn:microsoft.com/office/officeart/2018/5/layout/IconCircleLabelList"/>
    <dgm:cxn modelId="{B5D6F6B2-3DAA-4D74-864F-8DA2181A7AE4}" srcId="{3ECB15DD-E53A-427E-8E3B-BA187F094769}" destId="{62867E50-04B3-45E8-8439-2B4C455177BC}" srcOrd="1" destOrd="0" parTransId="{D41A5AE8-9C81-4B69-AFB2-E1551AA577BC}" sibTransId="{4AF24005-AEEB-4C8E-92F5-08655B961A5A}"/>
    <dgm:cxn modelId="{8AC9B2F8-320A-495C-9193-F86EF7CD43FD}" type="presOf" srcId="{3ECB15DD-E53A-427E-8E3B-BA187F094769}" destId="{620EDB6F-B027-4BE6-A522-925706C2B9FD}" srcOrd="0" destOrd="0" presId="urn:microsoft.com/office/officeart/2018/5/layout/IconCircleLabelList"/>
    <dgm:cxn modelId="{A53D14E5-ACDE-4C5F-AA48-0FFCA2FDCD7E}" type="presParOf" srcId="{620EDB6F-B027-4BE6-A522-925706C2B9FD}" destId="{D6B52397-7740-4F18-AA60-8EE45122A387}" srcOrd="0" destOrd="0" presId="urn:microsoft.com/office/officeart/2018/5/layout/IconCircleLabelList"/>
    <dgm:cxn modelId="{C2A61A46-0ECE-47D4-9759-4AD61EC983E0}" type="presParOf" srcId="{D6B52397-7740-4F18-AA60-8EE45122A387}" destId="{CD19692A-D9B5-4408-A564-ECA2A535A426}" srcOrd="0" destOrd="0" presId="urn:microsoft.com/office/officeart/2018/5/layout/IconCircleLabelList"/>
    <dgm:cxn modelId="{D27E762F-B68B-44F8-B266-3D45E73B8542}" type="presParOf" srcId="{D6B52397-7740-4F18-AA60-8EE45122A387}" destId="{B82F69BF-69FF-4677-8043-1F44B5667D88}" srcOrd="1" destOrd="0" presId="urn:microsoft.com/office/officeart/2018/5/layout/IconCircleLabelList"/>
    <dgm:cxn modelId="{6AB42E86-7AD9-4193-B1EF-F2ABE48F0E7B}" type="presParOf" srcId="{D6B52397-7740-4F18-AA60-8EE45122A387}" destId="{4BFF53D5-EC80-4650-BFD1-35A515AE1DE3}" srcOrd="2" destOrd="0" presId="urn:microsoft.com/office/officeart/2018/5/layout/IconCircleLabelList"/>
    <dgm:cxn modelId="{B1E66CAF-EC5C-4921-A0F3-7A85F2846E0D}" type="presParOf" srcId="{D6B52397-7740-4F18-AA60-8EE45122A387}" destId="{A2F7A2A5-0187-459C-B3B2-84C87E01411A}" srcOrd="3" destOrd="0" presId="urn:microsoft.com/office/officeart/2018/5/layout/IconCircleLabelList"/>
    <dgm:cxn modelId="{6EC1750E-9C9E-428D-A9B0-6BCE33A35E4D}" type="presParOf" srcId="{620EDB6F-B027-4BE6-A522-925706C2B9FD}" destId="{92C9D220-5D3F-4C24-B729-3C71ADA671B2}" srcOrd="1" destOrd="0" presId="urn:microsoft.com/office/officeart/2018/5/layout/IconCircleLabelList"/>
    <dgm:cxn modelId="{3A55EBBF-53DA-4999-BEB0-BA47C9FAB096}" type="presParOf" srcId="{620EDB6F-B027-4BE6-A522-925706C2B9FD}" destId="{D40F49ED-2980-4024-8CAC-F6DFDBA3A3FB}" srcOrd="2" destOrd="0" presId="urn:microsoft.com/office/officeart/2018/5/layout/IconCircleLabelList"/>
    <dgm:cxn modelId="{E63136B6-CE8F-4C42-A7E8-C3095A7AFA38}" type="presParOf" srcId="{D40F49ED-2980-4024-8CAC-F6DFDBA3A3FB}" destId="{D65403E1-670F-4FF0-B797-FB4FFDA8BED8}" srcOrd="0" destOrd="0" presId="urn:microsoft.com/office/officeart/2018/5/layout/IconCircleLabelList"/>
    <dgm:cxn modelId="{656B18A1-71A2-48A9-93CA-EE406D3CAFF7}" type="presParOf" srcId="{D40F49ED-2980-4024-8CAC-F6DFDBA3A3FB}" destId="{D6769739-89B1-40BA-BC8A-2B925EDF3EEE}" srcOrd="1" destOrd="0" presId="urn:microsoft.com/office/officeart/2018/5/layout/IconCircleLabelList"/>
    <dgm:cxn modelId="{DD2CCC5B-55AF-4DE9-9099-615EA11C8DE8}" type="presParOf" srcId="{D40F49ED-2980-4024-8CAC-F6DFDBA3A3FB}" destId="{EF500E4D-A15D-4A60-B3C5-E357ABE15742}" srcOrd="2" destOrd="0" presId="urn:microsoft.com/office/officeart/2018/5/layout/IconCircleLabelList"/>
    <dgm:cxn modelId="{8709D48D-C3E3-494C-81B3-51405D016C40}" type="presParOf" srcId="{D40F49ED-2980-4024-8CAC-F6DFDBA3A3FB}" destId="{3DC713B8-D093-488D-9EA1-7B6AEF378E5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0362F3-3BA0-4A8F-959F-A6EC5F356524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D4D2FE13-B061-4207-AA05-36F278B2DDB6}">
      <dgm:prSet/>
      <dgm:spPr/>
      <dgm:t>
        <a:bodyPr/>
        <a:lstStyle/>
        <a:p>
          <a:r>
            <a:rPr lang="nl-NL"/>
            <a:t>Wat ga je nu doen?</a:t>
          </a:r>
          <a:endParaRPr lang="en-US"/>
        </a:p>
      </dgm:t>
    </dgm:pt>
    <dgm:pt modelId="{2B0E4D6A-F39A-418D-92A8-D38C9C2D22D8}" type="parTrans" cxnId="{C14BFEA9-8A77-48FA-8C20-8AC57DFE9783}">
      <dgm:prSet/>
      <dgm:spPr/>
      <dgm:t>
        <a:bodyPr/>
        <a:lstStyle/>
        <a:p>
          <a:endParaRPr lang="en-US"/>
        </a:p>
      </dgm:t>
    </dgm:pt>
    <dgm:pt modelId="{6C2CF54D-D22C-47C7-92FB-5739343D8603}" type="sibTrans" cxnId="{C14BFEA9-8A77-48FA-8C20-8AC57DFE9783}">
      <dgm:prSet/>
      <dgm:spPr/>
      <dgm:t>
        <a:bodyPr/>
        <a:lstStyle/>
        <a:p>
          <a:endParaRPr lang="en-US"/>
        </a:p>
      </dgm:t>
    </dgm:pt>
    <dgm:pt modelId="{16726755-CBB7-4895-A596-D3742C207CBD}">
      <dgm:prSet/>
      <dgm:spPr/>
      <dgm:t>
        <a:bodyPr/>
        <a:lstStyle/>
        <a:p>
          <a:r>
            <a:rPr lang="nl-NL"/>
            <a:t>Loop je op schema? </a:t>
          </a:r>
          <a:endParaRPr lang="en-US"/>
        </a:p>
      </dgm:t>
    </dgm:pt>
    <dgm:pt modelId="{84E223C8-61D8-4CEE-AA63-630D2EA6B7DE}" type="parTrans" cxnId="{C299C7D5-60A2-4D76-A103-3A4619F7932C}">
      <dgm:prSet/>
      <dgm:spPr/>
      <dgm:t>
        <a:bodyPr/>
        <a:lstStyle/>
        <a:p>
          <a:endParaRPr lang="en-US"/>
        </a:p>
      </dgm:t>
    </dgm:pt>
    <dgm:pt modelId="{E1E2221F-A0B7-4BA9-BD63-62BDE01C4E25}" type="sibTrans" cxnId="{C299C7D5-60A2-4D76-A103-3A4619F7932C}">
      <dgm:prSet/>
      <dgm:spPr/>
      <dgm:t>
        <a:bodyPr/>
        <a:lstStyle/>
        <a:p>
          <a:endParaRPr lang="en-US"/>
        </a:p>
      </dgm:t>
    </dgm:pt>
    <dgm:pt modelId="{3A1B8CAF-F427-423E-BE02-EA64CEDF4505}">
      <dgm:prSet/>
      <dgm:spPr/>
      <dgm:t>
        <a:bodyPr/>
        <a:lstStyle/>
        <a:p>
          <a:r>
            <a:rPr lang="nl-NL"/>
            <a:t>Welke opdrachten heb je al af? </a:t>
          </a:r>
          <a:endParaRPr lang="en-US"/>
        </a:p>
      </dgm:t>
    </dgm:pt>
    <dgm:pt modelId="{CA4E3D1B-9E38-4E4E-A234-F3210A7EE08D}" type="parTrans" cxnId="{447B6989-C78E-4510-98AC-19FBDD15B8CE}">
      <dgm:prSet/>
      <dgm:spPr/>
      <dgm:t>
        <a:bodyPr/>
        <a:lstStyle/>
        <a:p>
          <a:endParaRPr lang="en-US"/>
        </a:p>
      </dgm:t>
    </dgm:pt>
    <dgm:pt modelId="{F8AA5306-F37C-4146-AC84-693379BB2AC1}" type="sibTrans" cxnId="{447B6989-C78E-4510-98AC-19FBDD15B8CE}">
      <dgm:prSet/>
      <dgm:spPr/>
      <dgm:t>
        <a:bodyPr/>
        <a:lstStyle/>
        <a:p>
          <a:endParaRPr lang="en-US"/>
        </a:p>
      </dgm:t>
    </dgm:pt>
    <dgm:pt modelId="{FAF18CDE-8837-4395-A910-CB223BA3A78F}">
      <dgm:prSet/>
      <dgm:spPr/>
      <dgm:t>
        <a:bodyPr/>
        <a:lstStyle/>
        <a:p>
          <a:r>
            <a:rPr lang="nl-NL"/>
            <a:t>Waar moet je nog mee bezig?</a:t>
          </a:r>
          <a:endParaRPr lang="en-US"/>
        </a:p>
      </dgm:t>
    </dgm:pt>
    <dgm:pt modelId="{D62538F5-E094-468C-B12A-96E3B5F7E0B0}" type="parTrans" cxnId="{63F204CC-04FD-411C-82A0-08A3B38F8D98}">
      <dgm:prSet/>
      <dgm:spPr/>
      <dgm:t>
        <a:bodyPr/>
        <a:lstStyle/>
        <a:p>
          <a:endParaRPr lang="en-US"/>
        </a:p>
      </dgm:t>
    </dgm:pt>
    <dgm:pt modelId="{211FF39A-2143-49D7-851B-6FB91B69BD3B}" type="sibTrans" cxnId="{63F204CC-04FD-411C-82A0-08A3B38F8D98}">
      <dgm:prSet/>
      <dgm:spPr/>
      <dgm:t>
        <a:bodyPr/>
        <a:lstStyle/>
        <a:p>
          <a:endParaRPr lang="en-US"/>
        </a:p>
      </dgm:t>
    </dgm:pt>
    <dgm:pt modelId="{1E7AB1EF-CD79-488C-888C-4D3B4D24AD85}">
      <dgm:prSet/>
      <dgm:spPr/>
      <dgm:t>
        <a:bodyPr/>
        <a:lstStyle/>
        <a:p>
          <a:r>
            <a:rPr lang="nl-NL"/>
            <a:t>We zitten nu in week 4. IBO inleveren uiterlijk vrijdag 12 april. </a:t>
          </a:r>
          <a:endParaRPr lang="en-US"/>
        </a:p>
      </dgm:t>
    </dgm:pt>
    <dgm:pt modelId="{35F0BA55-8CBB-467F-B193-42D8AFD82A64}" type="parTrans" cxnId="{4401092D-E978-435E-912A-01AC90777876}">
      <dgm:prSet/>
      <dgm:spPr/>
      <dgm:t>
        <a:bodyPr/>
        <a:lstStyle/>
        <a:p>
          <a:endParaRPr lang="en-US"/>
        </a:p>
      </dgm:t>
    </dgm:pt>
    <dgm:pt modelId="{315035DB-9841-4629-92A4-FBDD198E920F}" type="sibTrans" cxnId="{4401092D-E978-435E-912A-01AC90777876}">
      <dgm:prSet/>
      <dgm:spPr/>
      <dgm:t>
        <a:bodyPr/>
        <a:lstStyle/>
        <a:p>
          <a:endParaRPr lang="en-US"/>
        </a:p>
      </dgm:t>
    </dgm:pt>
    <dgm:pt modelId="{E01E2B3B-0252-479D-A552-870B9B4D7344}">
      <dgm:prSet/>
      <dgm:spPr/>
      <dgm:t>
        <a:bodyPr/>
        <a:lstStyle/>
        <a:p>
          <a:r>
            <a:rPr lang="nl-NL"/>
            <a:t>Ga je dat redden?</a:t>
          </a:r>
          <a:endParaRPr lang="en-US"/>
        </a:p>
      </dgm:t>
    </dgm:pt>
    <dgm:pt modelId="{5240199E-5C36-4694-A862-7EDC98A786C3}" type="parTrans" cxnId="{6BAEFF07-21B6-423F-8584-42AFF26AAE0A}">
      <dgm:prSet/>
      <dgm:spPr/>
      <dgm:t>
        <a:bodyPr/>
        <a:lstStyle/>
        <a:p>
          <a:endParaRPr lang="en-US"/>
        </a:p>
      </dgm:t>
    </dgm:pt>
    <dgm:pt modelId="{DA53FFCF-817C-4F0E-A5AD-8648B86295A2}" type="sibTrans" cxnId="{6BAEFF07-21B6-423F-8584-42AFF26AAE0A}">
      <dgm:prSet/>
      <dgm:spPr/>
      <dgm:t>
        <a:bodyPr/>
        <a:lstStyle/>
        <a:p>
          <a:endParaRPr lang="en-US"/>
        </a:p>
      </dgm:t>
    </dgm:pt>
    <dgm:pt modelId="{CEABF28C-F9BB-4D07-8008-3093FD63C2E4}" type="pres">
      <dgm:prSet presAssocID="{550362F3-3BA0-4A8F-959F-A6EC5F356524}" presName="Name0" presStyleCnt="0">
        <dgm:presLayoutVars>
          <dgm:dir/>
          <dgm:animLvl val="lvl"/>
          <dgm:resizeHandles val="exact"/>
        </dgm:presLayoutVars>
      </dgm:prSet>
      <dgm:spPr/>
    </dgm:pt>
    <dgm:pt modelId="{352F7971-AEDC-4191-AF99-A89C4764F559}" type="pres">
      <dgm:prSet presAssocID="{D4D2FE13-B061-4207-AA05-36F278B2DDB6}" presName="linNode" presStyleCnt="0"/>
      <dgm:spPr/>
    </dgm:pt>
    <dgm:pt modelId="{CCB1F12D-D19B-4AD2-9A7E-987B1B9095A2}" type="pres">
      <dgm:prSet presAssocID="{D4D2FE13-B061-4207-AA05-36F278B2DDB6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55D432DB-98A9-4547-8FA8-69AA165BF7E1}" type="pres">
      <dgm:prSet presAssocID="{6C2CF54D-D22C-47C7-92FB-5739343D8603}" presName="sp" presStyleCnt="0"/>
      <dgm:spPr/>
    </dgm:pt>
    <dgm:pt modelId="{48A61326-02BC-4169-8745-3BD1DA12DA31}" type="pres">
      <dgm:prSet presAssocID="{16726755-CBB7-4895-A596-D3742C207CBD}" presName="linNode" presStyleCnt="0"/>
      <dgm:spPr/>
    </dgm:pt>
    <dgm:pt modelId="{34EBF463-7586-462E-9934-F40DA75460EE}" type="pres">
      <dgm:prSet presAssocID="{16726755-CBB7-4895-A596-D3742C207CBD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74E4BE0F-680A-42D9-906E-264DE90163D1}" type="pres">
      <dgm:prSet presAssocID="{E1E2221F-A0B7-4BA9-BD63-62BDE01C4E25}" presName="sp" presStyleCnt="0"/>
      <dgm:spPr/>
    </dgm:pt>
    <dgm:pt modelId="{6CF120A0-6B6B-4BFC-8C5F-E3650C419AE2}" type="pres">
      <dgm:prSet presAssocID="{3A1B8CAF-F427-423E-BE02-EA64CEDF4505}" presName="linNode" presStyleCnt="0"/>
      <dgm:spPr/>
    </dgm:pt>
    <dgm:pt modelId="{20108BAD-8516-4ACB-87F5-EA25D7E1B913}" type="pres">
      <dgm:prSet presAssocID="{3A1B8CAF-F427-423E-BE02-EA64CEDF4505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1E3ABBCB-1E91-41B2-8CAA-7F8D7F8B78BC}" type="pres">
      <dgm:prSet presAssocID="{F8AA5306-F37C-4146-AC84-693379BB2AC1}" presName="sp" presStyleCnt="0"/>
      <dgm:spPr/>
    </dgm:pt>
    <dgm:pt modelId="{80101945-2D22-4898-830C-E79F3584A401}" type="pres">
      <dgm:prSet presAssocID="{FAF18CDE-8837-4395-A910-CB223BA3A78F}" presName="linNode" presStyleCnt="0"/>
      <dgm:spPr/>
    </dgm:pt>
    <dgm:pt modelId="{3C0FC0F1-8F88-4B59-BF5D-976BFA761AC1}" type="pres">
      <dgm:prSet presAssocID="{FAF18CDE-8837-4395-A910-CB223BA3A78F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2C98064E-942E-4B8C-9F18-F6EB33BF28F5}" type="pres">
      <dgm:prSet presAssocID="{211FF39A-2143-49D7-851B-6FB91B69BD3B}" presName="sp" presStyleCnt="0"/>
      <dgm:spPr/>
    </dgm:pt>
    <dgm:pt modelId="{1BF24D60-3E76-45DE-B4DB-54FBCD17F615}" type="pres">
      <dgm:prSet presAssocID="{1E7AB1EF-CD79-488C-888C-4D3B4D24AD85}" presName="linNode" presStyleCnt="0"/>
      <dgm:spPr/>
    </dgm:pt>
    <dgm:pt modelId="{914F34C8-E895-4DB2-9F09-C4541A8B6F7D}" type="pres">
      <dgm:prSet presAssocID="{1E7AB1EF-CD79-488C-888C-4D3B4D24AD85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EE8E8554-E008-4503-A4EC-510CB9114D37}" type="pres">
      <dgm:prSet presAssocID="{315035DB-9841-4629-92A4-FBDD198E920F}" presName="sp" presStyleCnt="0"/>
      <dgm:spPr/>
    </dgm:pt>
    <dgm:pt modelId="{5CE57BFE-A1CE-4C5C-AC25-9FA4381F37F7}" type="pres">
      <dgm:prSet presAssocID="{E01E2B3B-0252-479D-A552-870B9B4D7344}" presName="linNode" presStyleCnt="0"/>
      <dgm:spPr/>
    </dgm:pt>
    <dgm:pt modelId="{016CAE55-211F-4C20-9B69-149E82EF6A6D}" type="pres">
      <dgm:prSet presAssocID="{E01E2B3B-0252-479D-A552-870B9B4D7344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6BAEFF07-21B6-423F-8584-42AFF26AAE0A}" srcId="{550362F3-3BA0-4A8F-959F-A6EC5F356524}" destId="{E01E2B3B-0252-479D-A552-870B9B4D7344}" srcOrd="5" destOrd="0" parTransId="{5240199E-5C36-4694-A862-7EDC98A786C3}" sibTransId="{DA53FFCF-817C-4F0E-A5AD-8648B86295A2}"/>
    <dgm:cxn modelId="{819A4922-B2F7-4C93-9746-820F6CD02011}" type="presOf" srcId="{16726755-CBB7-4895-A596-D3742C207CBD}" destId="{34EBF463-7586-462E-9934-F40DA75460EE}" srcOrd="0" destOrd="0" presId="urn:microsoft.com/office/officeart/2005/8/layout/vList5"/>
    <dgm:cxn modelId="{4401092D-E978-435E-912A-01AC90777876}" srcId="{550362F3-3BA0-4A8F-959F-A6EC5F356524}" destId="{1E7AB1EF-CD79-488C-888C-4D3B4D24AD85}" srcOrd="4" destOrd="0" parTransId="{35F0BA55-8CBB-467F-B193-42D8AFD82A64}" sibTransId="{315035DB-9841-4629-92A4-FBDD198E920F}"/>
    <dgm:cxn modelId="{ED98AB66-1A06-4146-B045-222424688ACE}" type="presOf" srcId="{3A1B8CAF-F427-423E-BE02-EA64CEDF4505}" destId="{20108BAD-8516-4ACB-87F5-EA25D7E1B913}" srcOrd="0" destOrd="0" presId="urn:microsoft.com/office/officeart/2005/8/layout/vList5"/>
    <dgm:cxn modelId="{9E6DC16A-359B-4433-9C32-BC00F0C5663F}" type="presOf" srcId="{FAF18CDE-8837-4395-A910-CB223BA3A78F}" destId="{3C0FC0F1-8F88-4B59-BF5D-976BFA761AC1}" srcOrd="0" destOrd="0" presId="urn:microsoft.com/office/officeart/2005/8/layout/vList5"/>
    <dgm:cxn modelId="{2DDA8151-D373-425B-BD7D-02698F28145B}" type="presOf" srcId="{1E7AB1EF-CD79-488C-888C-4D3B4D24AD85}" destId="{914F34C8-E895-4DB2-9F09-C4541A8B6F7D}" srcOrd="0" destOrd="0" presId="urn:microsoft.com/office/officeart/2005/8/layout/vList5"/>
    <dgm:cxn modelId="{EA3E397F-710D-474D-A048-CAC0211E4F29}" type="presOf" srcId="{E01E2B3B-0252-479D-A552-870B9B4D7344}" destId="{016CAE55-211F-4C20-9B69-149E82EF6A6D}" srcOrd="0" destOrd="0" presId="urn:microsoft.com/office/officeart/2005/8/layout/vList5"/>
    <dgm:cxn modelId="{447B6989-C78E-4510-98AC-19FBDD15B8CE}" srcId="{550362F3-3BA0-4A8F-959F-A6EC5F356524}" destId="{3A1B8CAF-F427-423E-BE02-EA64CEDF4505}" srcOrd="2" destOrd="0" parTransId="{CA4E3D1B-9E38-4E4E-A234-F3210A7EE08D}" sibTransId="{F8AA5306-F37C-4146-AC84-693379BB2AC1}"/>
    <dgm:cxn modelId="{8E8AF5A1-2189-4993-8B2D-2AA76D2B899F}" type="presOf" srcId="{D4D2FE13-B061-4207-AA05-36F278B2DDB6}" destId="{CCB1F12D-D19B-4AD2-9A7E-987B1B9095A2}" srcOrd="0" destOrd="0" presId="urn:microsoft.com/office/officeart/2005/8/layout/vList5"/>
    <dgm:cxn modelId="{C14BFEA9-8A77-48FA-8C20-8AC57DFE9783}" srcId="{550362F3-3BA0-4A8F-959F-A6EC5F356524}" destId="{D4D2FE13-B061-4207-AA05-36F278B2DDB6}" srcOrd="0" destOrd="0" parTransId="{2B0E4D6A-F39A-418D-92A8-D38C9C2D22D8}" sibTransId="{6C2CF54D-D22C-47C7-92FB-5739343D8603}"/>
    <dgm:cxn modelId="{B84AA5CB-00F6-4922-B246-D85C87D2E494}" type="presOf" srcId="{550362F3-3BA0-4A8F-959F-A6EC5F356524}" destId="{CEABF28C-F9BB-4D07-8008-3093FD63C2E4}" srcOrd="0" destOrd="0" presId="urn:microsoft.com/office/officeart/2005/8/layout/vList5"/>
    <dgm:cxn modelId="{63F204CC-04FD-411C-82A0-08A3B38F8D98}" srcId="{550362F3-3BA0-4A8F-959F-A6EC5F356524}" destId="{FAF18CDE-8837-4395-A910-CB223BA3A78F}" srcOrd="3" destOrd="0" parTransId="{D62538F5-E094-468C-B12A-96E3B5F7E0B0}" sibTransId="{211FF39A-2143-49D7-851B-6FB91B69BD3B}"/>
    <dgm:cxn modelId="{C299C7D5-60A2-4D76-A103-3A4619F7932C}" srcId="{550362F3-3BA0-4A8F-959F-A6EC5F356524}" destId="{16726755-CBB7-4895-A596-D3742C207CBD}" srcOrd="1" destOrd="0" parTransId="{84E223C8-61D8-4CEE-AA63-630D2EA6B7DE}" sibTransId="{E1E2221F-A0B7-4BA9-BD63-62BDE01C4E25}"/>
    <dgm:cxn modelId="{C7B7C2C4-0294-4397-B353-1D3AFC69C075}" type="presParOf" srcId="{CEABF28C-F9BB-4D07-8008-3093FD63C2E4}" destId="{352F7971-AEDC-4191-AF99-A89C4764F559}" srcOrd="0" destOrd="0" presId="urn:microsoft.com/office/officeart/2005/8/layout/vList5"/>
    <dgm:cxn modelId="{B07F3260-1449-4847-8CF2-40757D4B7F7E}" type="presParOf" srcId="{352F7971-AEDC-4191-AF99-A89C4764F559}" destId="{CCB1F12D-D19B-4AD2-9A7E-987B1B9095A2}" srcOrd="0" destOrd="0" presId="urn:microsoft.com/office/officeart/2005/8/layout/vList5"/>
    <dgm:cxn modelId="{58321CBD-3916-4A30-A071-7820D74D77A2}" type="presParOf" srcId="{CEABF28C-F9BB-4D07-8008-3093FD63C2E4}" destId="{55D432DB-98A9-4547-8FA8-69AA165BF7E1}" srcOrd="1" destOrd="0" presId="urn:microsoft.com/office/officeart/2005/8/layout/vList5"/>
    <dgm:cxn modelId="{B91AF574-78AB-425E-952C-64151748748D}" type="presParOf" srcId="{CEABF28C-F9BB-4D07-8008-3093FD63C2E4}" destId="{48A61326-02BC-4169-8745-3BD1DA12DA31}" srcOrd="2" destOrd="0" presId="urn:microsoft.com/office/officeart/2005/8/layout/vList5"/>
    <dgm:cxn modelId="{506DCD75-C5DB-490D-92F5-D353940D60F6}" type="presParOf" srcId="{48A61326-02BC-4169-8745-3BD1DA12DA31}" destId="{34EBF463-7586-462E-9934-F40DA75460EE}" srcOrd="0" destOrd="0" presId="urn:microsoft.com/office/officeart/2005/8/layout/vList5"/>
    <dgm:cxn modelId="{8DEE5250-3600-40BD-B64A-CBB07DFE9BD6}" type="presParOf" srcId="{CEABF28C-F9BB-4D07-8008-3093FD63C2E4}" destId="{74E4BE0F-680A-42D9-906E-264DE90163D1}" srcOrd="3" destOrd="0" presId="urn:microsoft.com/office/officeart/2005/8/layout/vList5"/>
    <dgm:cxn modelId="{2FBD0EEE-5A55-4E1B-B91C-D55C09279DA0}" type="presParOf" srcId="{CEABF28C-F9BB-4D07-8008-3093FD63C2E4}" destId="{6CF120A0-6B6B-4BFC-8C5F-E3650C419AE2}" srcOrd="4" destOrd="0" presId="urn:microsoft.com/office/officeart/2005/8/layout/vList5"/>
    <dgm:cxn modelId="{7253BF28-5A12-437D-815D-CB7E9223C6BD}" type="presParOf" srcId="{6CF120A0-6B6B-4BFC-8C5F-E3650C419AE2}" destId="{20108BAD-8516-4ACB-87F5-EA25D7E1B913}" srcOrd="0" destOrd="0" presId="urn:microsoft.com/office/officeart/2005/8/layout/vList5"/>
    <dgm:cxn modelId="{51667F7F-A9D4-480A-92F8-91E0FF6E29ED}" type="presParOf" srcId="{CEABF28C-F9BB-4D07-8008-3093FD63C2E4}" destId="{1E3ABBCB-1E91-41B2-8CAA-7F8D7F8B78BC}" srcOrd="5" destOrd="0" presId="urn:microsoft.com/office/officeart/2005/8/layout/vList5"/>
    <dgm:cxn modelId="{9D062885-90BF-456E-8D61-9DC5CE69E94D}" type="presParOf" srcId="{CEABF28C-F9BB-4D07-8008-3093FD63C2E4}" destId="{80101945-2D22-4898-830C-E79F3584A401}" srcOrd="6" destOrd="0" presId="urn:microsoft.com/office/officeart/2005/8/layout/vList5"/>
    <dgm:cxn modelId="{E85F45D9-A9E0-4FEC-B8D4-1AAED0DC666B}" type="presParOf" srcId="{80101945-2D22-4898-830C-E79F3584A401}" destId="{3C0FC0F1-8F88-4B59-BF5D-976BFA761AC1}" srcOrd="0" destOrd="0" presId="urn:microsoft.com/office/officeart/2005/8/layout/vList5"/>
    <dgm:cxn modelId="{00448A8A-6DC0-4AEA-8555-0C519EA87FC5}" type="presParOf" srcId="{CEABF28C-F9BB-4D07-8008-3093FD63C2E4}" destId="{2C98064E-942E-4B8C-9F18-F6EB33BF28F5}" srcOrd="7" destOrd="0" presId="urn:microsoft.com/office/officeart/2005/8/layout/vList5"/>
    <dgm:cxn modelId="{83AC10A6-A00E-4221-B55F-39B4AB32127B}" type="presParOf" srcId="{CEABF28C-F9BB-4D07-8008-3093FD63C2E4}" destId="{1BF24D60-3E76-45DE-B4DB-54FBCD17F615}" srcOrd="8" destOrd="0" presId="urn:microsoft.com/office/officeart/2005/8/layout/vList5"/>
    <dgm:cxn modelId="{1594A534-614F-4363-AD93-8229D1F1C10C}" type="presParOf" srcId="{1BF24D60-3E76-45DE-B4DB-54FBCD17F615}" destId="{914F34C8-E895-4DB2-9F09-C4541A8B6F7D}" srcOrd="0" destOrd="0" presId="urn:microsoft.com/office/officeart/2005/8/layout/vList5"/>
    <dgm:cxn modelId="{50267E8A-A57F-4E3D-BD4F-493C28595B2A}" type="presParOf" srcId="{CEABF28C-F9BB-4D07-8008-3093FD63C2E4}" destId="{EE8E8554-E008-4503-A4EC-510CB9114D37}" srcOrd="9" destOrd="0" presId="urn:microsoft.com/office/officeart/2005/8/layout/vList5"/>
    <dgm:cxn modelId="{EDE13923-3D26-4CF0-9E26-80BC9E4DA9C4}" type="presParOf" srcId="{CEABF28C-F9BB-4D07-8008-3093FD63C2E4}" destId="{5CE57BFE-A1CE-4C5C-AC25-9FA4381F37F7}" srcOrd="10" destOrd="0" presId="urn:microsoft.com/office/officeart/2005/8/layout/vList5"/>
    <dgm:cxn modelId="{1B27F8A3-B0E9-4270-A5F1-57EA8A42075A}" type="presParOf" srcId="{5CE57BFE-A1CE-4C5C-AC25-9FA4381F37F7}" destId="{016CAE55-211F-4C20-9B69-149E82EF6A6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1C0A2-6554-44D0-B5E7-67FD5FAE41F6}">
      <dsp:nvSpPr>
        <dsp:cNvPr id="0" name=""/>
        <dsp:cNvSpPr/>
      </dsp:nvSpPr>
      <dsp:spPr>
        <a:xfrm>
          <a:off x="1333" y="283965"/>
          <a:ext cx="5202457" cy="31214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6500" kern="1200"/>
            <a:t>ADHD</a:t>
          </a:r>
          <a:endParaRPr lang="en-US" sz="6500" kern="1200"/>
        </a:p>
      </dsp:txBody>
      <dsp:txXfrm>
        <a:off x="1333" y="283965"/>
        <a:ext cx="5202457" cy="3121474"/>
      </dsp:txXfrm>
    </dsp:sp>
    <dsp:sp modelId="{EE12B689-D1C6-43FC-A4BA-68799F2763C4}">
      <dsp:nvSpPr>
        <dsp:cNvPr id="0" name=""/>
        <dsp:cNvSpPr/>
      </dsp:nvSpPr>
      <dsp:spPr>
        <a:xfrm>
          <a:off x="5724037" y="283965"/>
          <a:ext cx="5202457" cy="31214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6500" kern="1200"/>
            <a:t>ADD</a:t>
          </a:r>
          <a:endParaRPr lang="en-US" sz="6500" kern="1200"/>
        </a:p>
      </dsp:txBody>
      <dsp:txXfrm>
        <a:off x="5724037" y="283965"/>
        <a:ext cx="5202457" cy="31214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9692A-D9B5-4408-A564-ECA2A535A426}">
      <dsp:nvSpPr>
        <dsp:cNvPr id="0" name=""/>
        <dsp:cNvSpPr/>
      </dsp:nvSpPr>
      <dsp:spPr>
        <a:xfrm>
          <a:off x="2250914" y="447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F69BF-69FF-4677-8043-1F44B5667D88}">
      <dsp:nvSpPr>
        <dsp:cNvPr id="0" name=""/>
        <dsp:cNvSpPr/>
      </dsp:nvSpPr>
      <dsp:spPr>
        <a:xfrm>
          <a:off x="2718914" y="5127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7A2A5-0187-459C-B3B2-84C87E01411A}">
      <dsp:nvSpPr>
        <dsp:cNvPr id="0" name=""/>
        <dsp:cNvSpPr/>
      </dsp:nvSpPr>
      <dsp:spPr>
        <a:xfrm>
          <a:off x="1548914" y="29247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Maak aantekeningen.</a:t>
          </a:r>
          <a:endParaRPr lang="en-US" sz="1700" kern="1200"/>
        </a:p>
      </dsp:txBody>
      <dsp:txXfrm>
        <a:off x="1548914" y="2924702"/>
        <a:ext cx="3600000" cy="720000"/>
      </dsp:txXfrm>
    </dsp:sp>
    <dsp:sp modelId="{D65403E1-670F-4FF0-B797-FB4FFDA8BED8}">
      <dsp:nvSpPr>
        <dsp:cNvPr id="0" name=""/>
        <dsp:cNvSpPr/>
      </dsp:nvSpPr>
      <dsp:spPr>
        <a:xfrm>
          <a:off x="6480914" y="447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69739-89B1-40BA-BC8A-2B925EDF3EEE}">
      <dsp:nvSpPr>
        <dsp:cNvPr id="0" name=""/>
        <dsp:cNvSpPr/>
      </dsp:nvSpPr>
      <dsp:spPr>
        <a:xfrm>
          <a:off x="6948914" y="5127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713B8-D093-488D-9EA1-7B6AEF378E5B}">
      <dsp:nvSpPr>
        <dsp:cNvPr id="0" name=""/>
        <dsp:cNvSpPr/>
      </dsp:nvSpPr>
      <dsp:spPr>
        <a:xfrm>
          <a:off x="5778914" y="29247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700" kern="1200"/>
            <a:t>Vragen over de verschillende stoornissen komen op de toets</a:t>
          </a:r>
          <a:endParaRPr lang="en-US" sz="1700" kern="1200"/>
        </a:p>
      </dsp:txBody>
      <dsp:txXfrm>
        <a:off x="5778914" y="2924702"/>
        <a:ext cx="36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1F12D-D19B-4AD2-9A7E-987B1B9095A2}">
      <dsp:nvSpPr>
        <dsp:cNvPr id="0" name=""/>
        <dsp:cNvSpPr/>
      </dsp:nvSpPr>
      <dsp:spPr>
        <a:xfrm>
          <a:off x="3364992" y="1195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Wat ga je nu doen?</a:t>
          </a:r>
          <a:endParaRPr lang="en-US" sz="1900" kern="1200"/>
        </a:p>
      </dsp:txBody>
      <dsp:txXfrm>
        <a:off x="3398960" y="35163"/>
        <a:ext cx="3717680" cy="627895"/>
      </dsp:txXfrm>
    </dsp:sp>
    <dsp:sp modelId="{34EBF463-7586-462E-9934-F40DA75460EE}">
      <dsp:nvSpPr>
        <dsp:cNvPr id="0" name=""/>
        <dsp:cNvSpPr/>
      </dsp:nvSpPr>
      <dsp:spPr>
        <a:xfrm>
          <a:off x="3364992" y="731818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Loop je op schema? </a:t>
          </a:r>
          <a:endParaRPr lang="en-US" sz="1900" kern="1200"/>
        </a:p>
      </dsp:txBody>
      <dsp:txXfrm>
        <a:off x="3398960" y="765786"/>
        <a:ext cx="3717680" cy="627895"/>
      </dsp:txXfrm>
    </dsp:sp>
    <dsp:sp modelId="{20108BAD-8516-4ACB-87F5-EA25D7E1B913}">
      <dsp:nvSpPr>
        <dsp:cNvPr id="0" name=""/>
        <dsp:cNvSpPr/>
      </dsp:nvSpPr>
      <dsp:spPr>
        <a:xfrm>
          <a:off x="3364992" y="1462441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Welke opdrachten heb je al af? </a:t>
          </a:r>
          <a:endParaRPr lang="en-US" sz="1900" kern="1200"/>
        </a:p>
      </dsp:txBody>
      <dsp:txXfrm>
        <a:off x="3398960" y="1496409"/>
        <a:ext cx="3717680" cy="627895"/>
      </dsp:txXfrm>
    </dsp:sp>
    <dsp:sp modelId="{3C0FC0F1-8F88-4B59-BF5D-976BFA761AC1}">
      <dsp:nvSpPr>
        <dsp:cNvPr id="0" name=""/>
        <dsp:cNvSpPr/>
      </dsp:nvSpPr>
      <dsp:spPr>
        <a:xfrm>
          <a:off x="3364992" y="2193064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Waar moet je nog mee bezig?</a:t>
          </a:r>
          <a:endParaRPr lang="en-US" sz="1900" kern="1200"/>
        </a:p>
      </dsp:txBody>
      <dsp:txXfrm>
        <a:off x="3398960" y="2227032"/>
        <a:ext cx="3717680" cy="627895"/>
      </dsp:txXfrm>
    </dsp:sp>
    <dsp:sp modelId="{914F34C8-E895-4DB2-9F09-C4541A8B6F7D}">
      <dsp:nvSpPr>
        <dsp:cNvPr id="0" name=""/>
        <dsp:cNvSpPr/>
      </dsp:nvSpPr>
      <dsp:spPr>
        <a:xfrm>
          <a:off x="3364992" y="2923688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We zitten nu in week 4. IBO inleveren uiterlijk vrijdag 12 april. </a:t>
          </a:r>
          <a:endParaRPr lang="en-US" sz="1900" kern="1200"/>
        </a:p>
      </dsp:txBody>
      <dsp:txXfrm>
        <a:off x="3398960" y="2957656"/>
        <a:ext cx="3717680" cy="627895"/>
      </dsp:txXfrm>
    </dsp:sp>
    <dsp:sp modelId="{016CAE55-211F-4C20-9B69-149E82EF6A6D}">
      <dsp:nvSpPr>
        <dsp:cNvPr id="0" name=""/>
        <dsp:cNvSpPr/>
      </dsp:nvSpPr>
      <dsp:spPr>
        <a:xfrm>
          <a:off x="3364992" y="3654311"/>
          <a:ext cx="3785616" cy="69583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Ga je dat redden?</a:t>
          </a:r>
          <a:endParaRPr lang="en-US" sz="1900" kern="1200"/>
        </a:p>
      </dsp:txBody>
      <dsp:txXfrm>
        <a:off x="3398960" y="3688279"/>
        <a:ext cx="3717680" cy="627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7CB4B7-7DA8-AE05-63C0-E5554A5E4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3FE475-76FB-D530-4669-7D368ADF5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80A00D-1EF7-9664-A411-C0A06D22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6BDC14-0A63-53DB-651E-BE55152BC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C495F2-2780-F71B-0E48-A7F4333A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5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D7239E-2799-3FEA-A056-609C7995A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C04CC3E-B100-E4EB-0065-4C2E28DED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6F58B7-3F07-11B0-67E7-78F83AF6F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883417-BA7B-D099-156A-75690ED2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72D3B1-5DBC-2275-47CA-E8179210A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24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85B027-9FC8-1525-3CC2-5286AC7B3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0BB9354-EFB8-3339-66A5-A8090EE9F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0D5916-C217-35CB-6781-4C0B96807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5DE833-0A6F-6648-50DF-576F7FDD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456596-0546-C3BD-EA17-1BF9E9071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423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5E8AC-581E-E7DF-1E53-4BF5E038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840A4C-72C1-8E5A-B3FE-04CF980E4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6224CF-5132-90FF-D3E5-119646C2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46D945-A433-C7DC-9044-B5431FE99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168CA3-460C-6CCA-7871-9595655DC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34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D4247-B4BE-1584-8949-E5520933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35FF22-95A0-36BF-63D8-37CCA817E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DAB9AB-73BC-CC61-1557-9ABC5FE8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F3C5FA-37DE-8104-FB81-F689CA6C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B4DDA3-B6E8-494D-9785-ADAB615C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90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F08DF-CD18-93A2-4479-EC5E2D38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1E6572-D9C4-2FBD-B612-CCCC74FDA7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2D10BEC-63B1-6D7B-FC40-F0F6C81B7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7B2CAFC-D997-DB44-9D82-6A6E5971D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1EBF655-E396-77D2-F679-70397F550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94FC3C-ECFD-1D15-43FC-9CDCB787F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23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C9084-16FD-A167-30B5-AACC32A49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373F49-200F-5123-18FE-17D3FCCDA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A8B2CF-ED6F-4A86-D068-1A0C4594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B96039-2C73-60C9-F9E5-4E9B0ED5B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2EA9DE1-9AAB-4F99-BD1E-A28A27C73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C3FDC8C-D673-9712-AEA3-1C0970121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E7378A1-B1D1-7D2B-8827-4208E987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9AFF546-73B5-5D16-5CD7-E4EC367A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927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9F788-2D1E-D6EA-04AF-C84924BD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698ADE3-C2CA-3F57-2B69-30BB91468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B0140C7-A494-7E5C-7916-3C47BAFA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8EC7DA9-0DE0-4CC0-4DEE-01BFCCA4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25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42C3C8-B8BC-8B2F-3BD4-D9720B94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523A5AF-EFD6-9B5F-AB6B-B0A86995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57B68AC-B119-B171-BC46-6DB9BAB2E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55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DD8A6-924D-9D9C-DCCA-30488B9A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9B18B6-82AB-DAB8-A93E-6C6575325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73C596B-AF01-0483-00BF-DFE9C1C0A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9B4725-CAF4-9265-DA2B-F5307E1C8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326BC5E-273B-04EE-1B61-3FE297B7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7C01CA-E600-DE5E-4BCE-CAFF2A85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50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BE6D8-6C1D-66C8-E6F0-268049719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ED072F4-C896-6FF0-D95E-2A4233C2D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183E113-3271-F015-7545-370ACC632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B019AD-A187-9C47-9447-B263BF9EE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EA2C54-D766-436D-34B2-56F0ECE4C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F79445-3E91-A071-1CFB-813F4C797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98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29F11C8-F50C-B91D-4BB3-A0166178E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AD7C69-E320-F3FC-A217-BCE865310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D1D424-F289-36F2-56AE-E857D3C19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40E03F-09A3-43F9-AE4F-017D51D9DCED}" type="datetimeFigureOut">
              <a:rPr lang="nl-NL" smtClean="0"/>
              <a:t>7-3-2024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88AD1C-B3B6-1791-B8AB-DF2A11C5E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AC4DA1-3838-4812-F226-1B825B868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95304C-EA60-4ADA-90A1-24213947B4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66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po.nl/start/serie/moordpillen/seizoen-1/moordpill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FD7B4A-3D73-C2A9-2580-782E5D624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nl-NL" sz="4000">
                <a:solidFill>
                  <a:schemeClr val="tx2"/>
                </a:solidFill>
              </a:rPr>
              <a:t>Q &amp; A / werkplaats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2CA30C7-D977-C106-5A4D-58A30AF9B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nl-NL" sz="2000" dirty="0">
                <a:solidFill>
                  <a:schemeClr val="tx2"/>
                </a:solidFill>
              </a:rPr>
              <a:t>Periode 7, week 4, les 2</a:t>
            </a:r>
            <a:br>
              <a:rPr lang="nl-NL" sz="2000" dirty="0">
                <a:solidFill>
                  <a:schemeClr val="tx2"/>
                </a:solidFill>
              </a:rPr>
            </a:br>
            <a:r>
              <a:rPr lang="nl-NL" sz="2000" dirty="0">
                <a:solidFill>
                  <a:schemeClr val="tx2"/>
                </a:solidFill>
              </a:rPr>
              <a:t>7 maart 2024</a:t>
            </a:r>
          </a:p>
        </p:txBody>
      </p:sp>
      <p:pic>
        <p:nvPicPr>
          <p:cNvPr id="7" name="Graphic 6" descr="Robot">
            <a:extLst>
              <a:ext uri="{FF2B5EF4-FFF2-40B4-BE49-F238E27FC236}">
                <a16:creationId xmlns:a16="http://schemas.microsoft.com/office/drawing/2014/main" id="{951527C0-A881-1B3C-A3CA-7768B657EB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44856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46FDAF7-C311-5D3D-A7FA-D911577AF4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8F96ECC-177D-80C4-BA37-605CA9B1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Werkplaats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15640D8-0D16-3769-6768-EAED380FE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6154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253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A2C97B4-D583-2046-2013-B512EEADB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nl-NL" sz="3600" dirty="0">
                <a:solidFill>
                  <a:schemeClr val="tx2"/>
                </a:solidFill>
              </a:rPr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63AEBE-A077-E0DF-204E-FD3B05ADE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nl-NL" sz="2000" dirty="0">
                <a:solidFill>
                  <a:schemeClr val="tx2"/>
                </a:solidFill>
              </a:rPr>
              <a:t>QA: gedrag en concentratie</a:t>
            </a:r>
          </a:p>
          <a:p>
            <a:r>
              <a:rPr lang="nl-NL" sz="2000" dirty="0">
                <a:solidFill>
                  <a:schemeClr val="tx2"/>
                </a:solidFill>
              </a:rPr>
              <a:t>WP</a:t>
            </a:r>
          </a:p>
          <a:p>
            <a:endParaRPr lang="nl-NL" sz="2000" dirty="0">
              <a:solidFill>
                <a:schemeClr val="tx2"/>
              </a:solidFill>
            </a:endParaRPr>
          </a:p>
          <a:p>
            <a:endParaRPr lang="nl-NL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NL" sz="2000" b="1" i="0" dirty="0">
                <a:solidFill>
                  <a:schemeClr val="tx2"/>
                </a:solidFill>
                <a:effectLst/>
                <a:latin typeface="Open Sans" panose="020B0606030504020204" pitchFamily="34" charset="0"/>
              </a:rPr>
              <a:t>Aandacht die je op één onderwerp richt</a:t>
            </a:r>
            <a:endParaRPr lang="nl-NL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2266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542450-DF86-4A11-2F3F-BBABF41AE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ACABCC-2885-1C9E-0521-BB017A9E8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39517B-E6BC-BE69-DD23-BDECEB552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9546E1C-351F-344C-5A31-8340F34115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00EA0E2-C8B4-2AC0-3871-3DB92DF08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975A7A6-19D8-9CBE-E7A4-A2313AA8B9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4002A97-4C46-DC6D-3E9C-0CBBEAD1A6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C7DCBE9-D4B1-6D1E-B8B8-9236DF2AA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077FB46-D760-27CD-6CED-E644862C7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nl-NL" sz="3600">
                <a:solidFill>
                  <a:schemeClr val="tx2"/>
                </a:solidFill>
              </a:rPr>
              <a:t>Gedrag en concentratie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917099-D314-7363-EE73-21ABF9796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nl-NL" sz="2000">
                <a:solidFill>
                  <a:schemeClr val="tx2"/>
                </a:solidFill>
              </a:rPr>
              <a:t>Wat is concentratie?</a:t>
            </a:r>
          </a:p>
          <a:p>
            <a:endParaRPr lang="nl-NL" sz="2000">
              <a:solidFill>
                <a:schemeClr val="tx2"/>
              </a:solidFill>
            </a:endParaRPr>
          </a:p>
          <a:p>
            <a:endParaRPr lang="nl-NL" sz="20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NL" sz="2000" b="1" i="0">
                <a:solidFill>
                  <a:schemeClr val="tx2"/>
                </a:solidFill>
                <a:effectLst/>
                <a:latin typeface="Open Sans" panose="020B0606030504020204" pitchFamily="34" charset="0"/>
              </a:rPr>
              <a:t>Aandacht die je op één onderwerp richt</a:t>
            </a:r>
            <a:endParaRPr lang="nl-NL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0661C0-2D93-97E4-6F28-787950153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61EC8C8-4FD9-E080-80C2-4AFDA3909E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A273863-C0ED-43E0-A9BD-E22E62B0F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60CDEAC-1ECE-D523-9AD6-FCD66C9FA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F8DA2EA-E8E8-D20F-B673-9ACF0CC89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0404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F67F55-59D1-B43A-0657-CCFCFBEC1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4A2EADA-1464-0B02-D211-9058D2C50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6E61BD-3E0B-4A95-F26C-E2CEF32BBA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3C68C36-84E8-2B19-EB52-E4B81E436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128E487-D3AA-A0F9-4A45-BE8EE3B6D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151451E-986F-9555-C377-41FF78E929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89A404-2AB6-AD00-055E-AC95E5F44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98B7E31-1D0B-B671-8DBA-ECAEBA832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D0D3C59-A59D-2D7E-7D62-FBCE794D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nl-NL" sz="3600">
                <a:solidFill>
                  <a:schemeClr val="tx2"/>
                </a:solidFill>
              </a:rPr>
              <a:t>Gedrag en concentratie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FFB91B-8E20-52BB-974F-A5D3DD009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nl-NL" sz="2000">
                <a:solidFill>
                  <a:schemeClr val="tx2"/>
                </a:solidFill>
              </a:rPr>
              <a:t>Wat is concentratie?</a:t>
            </a:r>
          </a:p>
          <a:p>
            <a:endParaRPr lang="nl-NL" sz="2000">
              <a:solidFill>
                <a:schemeClr val="tx2"/>
              </a:solidFill>
            </a:endParaRPr>
          </a:p>
          <a:p>
            <a:endParaRPr lang="nl-NL" sz="20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NL" sz="2000" b="1" i="0">
                <a:solidFill>
                  <a:schemeClr val="tx2"/>
                </a:solidFill>
                <a:effectLst/>
                <a:latin typeface="Open Sans" panose="020B0606030504020204" pitchFamily="34" charset="0"/>
              </a:rPr>
              <a:t>Aandacht die je op één onderwerp richt</a:t>
            </a:r>
            <a:endParaRPr lang="nl-NL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917246-863A-21B0-329B-A7499CDA8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705CAD6-1A7C-7C0E-EA41-546DB42B7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186FF2-5CB3-A248-3605-F5FB6841C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2EE380E-7984-CA43-C92A-5068333C1E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F125763-14A9-0D5F-1463-58A90AA2F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Afbeelding 4">
            <a:extLst>
              <a:ext uri="{FF2B5EF4-FFF2-40B4-BE49-F238E27FC236}">
                <a16:creationId xmlns:a16="http://schemas.microsoft.com/office/drawing/2014/main" id="{EF0D4574-417B-8F41-EA3D-281796E79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64" y="797066"/>
            <a:ext cx="11542616" cy="471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8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500566-66E2-F683-08CA-15BA1D751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4000">
                <a:solidFill>
                  <a:srgbClr val="FFFFFF"/>
                </a:solidFill>
              </a:rPr>
              <a:t>Op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486716-535E-0675-0CAF-FBD2E5805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nl-NL" sz="2000"/>
              <a:t>Wat is de stoornis?</a:t>
            </a:r>
          </a:p>
          <a:p>
            <a:r>
              <a:rPr lang="nl-NL" sz="2000"/>
              <a:t>Mogelijke zwakke punten</a:t>
            </a:r>
          </a:p>
          <a:p>
            <a:r>
              <a:rPr lang="nl-NL" sz="2000"/>
              <a:t>Mogelijk sterke punten</a:t>
            </a:r>
          </a:p>
          <a:p>
            <a:r>
              <a:rPr lang="nl-NL" sz="2000"/>
              <a:t>Hoe hiermee om te gaan?</a:t>
            </a:r>
          </a:p>
          <a:p>
            <a:endParaRPr lang="nl-NL" sz="2000"/>
          </a:p>
          <a:p>
            <a:r>
              <a:rPr lang="nl-NL" sz="2000"/>
              <a:t>In je groepje ga je over de stoornis informatie opzoeken. Straks gaan we presenteren aan elkaar. </a:t>
            </a:r>
          </a:p>
        </p:txBody>
      </p:sp>
    </p:spTree>
    <p:extLst>
      <p:ext uri="{BB962C8B-B14F-4D97-AF65-F5344CB8AC3E}">
        <p14:creationId xmlns:p14="http://schemas.microsoft.com/office/powerpoint/2010/main" val="45468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BCE795-5C7A-A270-B692-9B1A6B5C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 dirty="0">
                <a:solidFill>
                  <a:srgbClr val="FFFFFF"/>
                </a:solidFill>
              </a:rPr>
              <a:t>Op onderzoek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5DC5D80-A8E4-7562-FB1B-3E7D7D5EBA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43702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324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48F9EE-2B02-942C-FAC2-DF80521FB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Presentaties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B6A0F33-F5A8-C32B-DE76-5E41CBF78D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43306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330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00EDA7-75A2-D13B-13C3-AFB964C4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3677FA-08DA-5F0A-06E2-68126F20B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https://npo.nl/start/serie/moordpillen/seizoen-1/moordpillen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068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opje koffie">
            <a:extLst>
              <a:ext uri="{FF2B5EF4-FFF2-40B4-BE49-F238E27FC236}">
                <a16:creationId xmlns:a16="http://schemas.microsoft.com/office/drawing/2014/main" id="{F196F9A1-0A30-426F-6421-681EC3F481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41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5BBE8A-D9E9-FFF7-2CA0-48E43AF29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624" y="-922225"/>
            <a:ext cx="4478655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 err="1">
                <a:solidFill>
                  <a:srgbClr val="FFFFFF"/>
                </a:solidFill>
              </a:rPr>
              <a:t>Pauze</a:t>
            </a:r>
            <a:endParaRPr lang="en-US" sz="5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8134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175</Words>
  <Application>Microsoft Office PowerPoint</Application>
  <PresentationFormat>Breedbeeld</PresentationFormat>
  <Paragraphs>40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Open Sans</vt:lpstr>
      <vt:lpstr>Kantoorthema</vt:lpstr>
      <vt:lpstr>Q &amp; A / werkplaats </vt:lpstr>
      <vt:lpstr>Vandaag</vt:lpstr>
      <vt:lpstr>Gedrag en concentratie</vt:lpstr>
      <vt:lpstr>Gedrag en concentratie</vt:lpstr>
      <vt:lpstr>Op onderzoek</vt:lpstr>
      <vt:lpstr>Op onderzoek</vt:lpstr>
      <vt:lpstr>Presentaties</vt:lpstr>
      <vt:lpstr>PowerPoint-presentatie</vt:lpstr>
      <vt:lpstr>Pauze</vt:lpstr>
      <vt:lpstr>Werkplaats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 &amp; A / werkplaats </dc:title>
  <dc:creator>Sander Zwetsloot</dc:creator>
  <cp:lastModifiedBy>Freddy Vredegoor</cp:lastModifiedBy>
  <cp:revision>3</cp:revision>
  <dcterms:created xsi:type="dcterms:W3CDTF">2024-03-07T08:06:40Z</dcterms:created>
  <dcterms:modified xsi:type="dcterms:W3CDTF">2024-03-07T15:53:54Z</dcterms:modified>
</cp:coreProperties>
</file>